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78A13-507F-4DDD-8EFA-0BD63147F055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1D376-742D-4C50-9AEC-FB093170BE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0358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A843-5F68-4E3D-B16B-C0478B543AEE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71442-9C91-47A5-B514-F7B541990F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5719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A843-5F68-4E3D-B16B-C0478B543AEE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71442-9C91-47A5-B514-F7B541990F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687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A843-5F68-4E3D-B16B-C0478B543AEE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71442-9C91-47A5-B514-F7B541990F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823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A843-5F68-4E3D-B16B-C0478B543AEE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71442-9C91-47A5-B514-F7B541990F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600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A843-5F68-4E3D-B16B-C0478B543AEE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71442-9C91-47A5-B514-F7B541990F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5633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A843-5F68-4E3D-B16B-C0478B543AEE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71442-9C91-47A5-B514-F7B541990F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861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A843-5F68-4E3D-B16B-C0478B543AEE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71442-9C91-47A5-B514-F7B541990F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73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A843-5F68-4E3D-B16B-C0478B543AEE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71442-9C91-47A5-B514-F7B541990F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18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A843-5F68-4E3D-B16B-C0478B543AEE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71442-9C91-47A5-B514-F7B541990F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148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A843-5F68-4E3D-B16B-C0478B543AEE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71442-9C91-47A5-B514-F7B541990F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3188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A843-5F68-4E3D-B16B-C0478B543AEE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71442-9C91-47A5-B514-F7B541990F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2071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EA843-5F68-4E3D-B16B-C0478B543AEE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71442-9C91-47A5-B514-F7B541990F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201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05094"/>
            <a:ext cx="10515600" cy="1325563"/>
          </a:xfrm>
        </p:spPr>
        <p:txBody>
          <a:bodyPr/>
          <a:lstStyle/>
          <a:p>
            <a:r>
              <a:rPr lang="fr-FR" b="1" dirty="0" smtClean="0"/>
              <a:t>Agenda   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3233" y="1707637"/>
            <a:ext cx="10515600" cy="4889808"/>
          </a:xfrm>
        </p:spPr>
        <p:txBody>
          <a:bodyPr>
            <a:normAutofit fontScale="25000" lnSpcReduction="20000"/>
          </a:bodyPr>
          <a:lstStyle/>
          <a:p>
            <a:r>
              <a:rPr lang="fr-FR" sz="7200" b="1" dirty="0" smtClean="0"/>
              <a:t>Introduction</a:t>
            </a:r>
            <a:r>
              <a:rPr lang="fr-FR" sz="7200" dirty="0" smtClean="0"/>
              <a:t>  </a:t>
            </a:r>
            <a:r>
              <a:rPr lang="fr-FR" sz="7200" dirty="0">
                <a:solidFill>
                  <a:schemeClr val="accent1"/>
                </a:solidFill>
              </a:rPr>
              <a:t>Giorgos Vasiliadis </a:t>
            </a:r>
            <a:r>
              <a:rPr lang="fr-FR" sz="7200" dirty="0" smtClean="0">
                <a:solidFill>
                  <a:schemeClr val="accent1"/>
                </a:solidFill>
              </a:rPr>
              <a:t>FORTH  </a:t>
            </a:r>
            <a:r>
              <a:rPr lang="fr-FR" sz="7200" i="1" dirty="0" smtClean="0"/>
              <a:t>(5mn)</a:t>
            </a:r>
            <a:endParaRPr lang="fr-FR" sz="7200" i="1" dirty="0"/>
          </a:p>
          <a:p>
            <a:endParaRPr lang="fr-FR" sz="7200" dirty="0" smtClean="0"/>
          </a:p>
          <a:p>
            <a:r>
              <a:rPr lang="fr-FR" sz="7200" b="1" dirty="0"/>
              <a:t>Framework architecture and use-cases </a:t>
            </a:r>
            <a:r>
              <a:rPr lang="fr-FR" sz="7200" dirty="0" err="1" smtClean="0">
                <a:solidFill>
                  <a:schemeClr val="accent1"/>
                </a:solidFill>
              </a:rPr>
              <a:t>Srđan</a:t>
            </a:r>
            <a:r>
              <a:rPr lang="fr-FR" sz="7200" dirty="0" smtClean="0">
                <a:solidFill>
                  <a:schemeClr val="accent1"/>
                </a:solidFill>
              </a:rPr>
              <a:t> </a:t>
            </a:r>
            <a:r>
              <a:rPr lang="fr-FR" sz="7200" dirty="0" err="1">
                <a:solidFill>
                  <a:schemeClr val="accent1"/>
                </a:solidFill>
              </a:rPr>
              <a:t>Škrbić</a:t>
            </a:r>
            <a:r>
              <a:rPr lang="fr-FR" sz="7200" dirty="0">
                <a:solidFill>
                  <a:schemeClr val="accent1"/>
                </a:solidFill>
              </a:rPr>
              <a:t> </a:t>
            </a:r>
            <a:r>
              <a:rPr lang="fr-FR" sz="7200" dirty="0" smtClean="0">
                <a:solidFill>
                  <a:schemeClr val="accent1"/>
                </a:solidFill>
              </a:rPr>
              <a:t>UNSPMF; Julien Etienne </a:t>
            </a:r>
            <a:r>
              <a:rPr lang="fr-FR" sz="7200" dirty="0" err="1" smtClean="0">
                <a:solidFill>
                  <a:schemeClr val="accent1"/>
                </a:solidFill>
              </a:rPr>
              <a:t>Mascolo</a:t>
            </a:r>
            <a:r>
              <a:rPr lang="fr-FR" sz="7200" dirty="0" smtClean="0">
                <a:solidFill>
                  <a:schemeClr val="accent1"/>
                </a:solidFill>
              </a:rPr>
              <a:t> CRF </a:t>
            </a:r>
            <a:r>
              <a:rPr lang="fr-FR" sz="7200" dirty="0"/>
              <a:t>(</a:t>
            </a:r>
            <a:r>
              <a:rPr lang="fr-FR" sz="7200" i="1" dirty="0"/>
              <a:t>15mn)</a:t>
            </a:r>
            <a:r>
              <a:rPr lang="fr-FR" sz="7200" dirty="0"/>
              <a:t> </a:t>
            </a:r>
            <a:endParaRPr lang="fr-FR" sz="7200" dirty="0">
              <a:solidFill>
                <a:schemeClr val="accent1"/>
              </a:solidFill>
            </a:endParaRPr>
          </a:p>
          <a:p>
            <a:endParaRPr lang="fr-FR" sz="7200" dirty="0" smtClean="0"/>
          </a:p>
          <a:p>
            <a:r>
              <a:rPr lang="fr-FR" sz="7200" b="1" dirty="0" smtClean="0"/>
              <a:t>MVP architecture </a:t>
            </a:r>
            <a:r>
              <a:rPr lang="fr-FR" sz="7200" dirty="0">
                <a:solidFill>
                  <a:schemeClr val="accent1"/>
                </a:solidFill>
              </a:rPr>
              <a:t>Spyros Vantolas  AEGIS;- Nikos </a:t>
            </a:r>
            <a:r>
              <a:rPr lang="fr-FR" sz="7200" dirty="0" smtClean="0">
                <a:solidFill>
                  <a:schemeClr val="accent1"/>
                </a:solidFill>
              </a:rPr>
              <a:t>Evangeliou ITML </a:t>
            </a:r>
            <a:r>
              <a:rPr lang="fr-FR" sz="7200" i="1" dirty="0" smtClean="0"/>
              <a:t>(15mn) </a:t>
            </a:r>
            <a:endParaRPr lang="fr-FR" sz="7200" dirty="0" smtClean="0">
              <a:solidFill>
                <a:schemeClr val="accent1"/>
              </a:solidFill>
            </a:endParaRPr>
          </a:p>
          <a:p>
            <a:endParaRPr lang="fr-FR" sz="7200" dirty="0" smtClean="0">
              <a:solidFill>
                <a:schemeClr val="accent1"/>
              </a:solidFill>
            </a:endParaRPr>
          </a:p>
          <a:p>
            <a:r>
              <a:rPr lang="en-GB" sz="7200" b="1" dirty="0" smtClean="0"/>
              <a:t>Adaptive Anomaly Detection in Industrial </a:t>
            </a:r>
            <a:r>
              <a:rPr lang="en-GB" sz="7200" b="1" dirty="0" err="1" smtClean="0"/>
              <a:t>IoT</a:t>
            </a:r>
            <a:r>
              <a:rPr lang="en-GB" sz="7200" b="1" dirty="0" smtClean="0"/>
              <a:t> systems </a:t>
            </a:r>
            <a:r>
              <a:rPr lang="en-GB" sz="7200" dirty="0">
                <a:solidFill>
                  <a:schemeClr val="accent1"/>
                </a:solidFill>
              </a:rPr>
              <a:t>Georgia Sakellari </a:t>
            </a:r>
            <a:r>
              <a:rPr lang="fr-FR" sz="7200" dirty="0">
                <a:solidFill>
                  <a:schemeClr val="accent1"/>
                </a:solidFill>
              </a:rPr>
              <a:t>UOG- </a:t>
            </a:r>
            <a:r>
              <a:rPr lang="fr-FR" sz="7200" dirty="0" err="1">
                <a:solidFill>
                  <a:schemeClr val="accent1"/>
                </a:solidFill>
              </a:rPr>
              <a:t>Srđan</a:t>
            </a:r>
            <a:r>
              <a:rPr lang="fr-FR" sz="7200" dirty="0">
                <a:solidFill>
                  <a:schemeClr val="accent1"/>
                </a:solidFill>
              </a:rPr>
              <a:t> </a:t>
            </a:r>
            <a:r>
              <a:rPr lang="fr-FR" sz="7200" dirty="0" err="1">
                <a:solidFill>
                  <a:schemeClr val="accent1"/>
                </a:solidFill>
              </a:rPr>
              <a:t>Škrbić</a:t>
            </a:r>
            <a:r>
              <a:rPr lang="fr-FR" sz="7200" dirty="0">
                <a:solidFill>
                  <a:schemeClr val="accent1"/>
                </a:solidFill>
              </a:rPr>
              <a:t> UNSPMF </a:t>
            </a:r>
            <a:r>
              <a:rPr lang="fr-FR" sz="7200" i="1" dirty="0" smtClean="0"/>
              <a:t>(15mn) </a:t>
            </a:r>
            <a:endParaRPr lang="fr-FR" sz="7200" dirty="0" smtClean="0"/>
          </a:p>
          <a:p>
            <a:endParaRPr lang="fr-FR" sz="7200" dirty="0"/>
          </a:p>
          <a:p>
            <a:r>
              <a:rPr lang="fr-FR" sz="6400" b="1" dirty="0"/>
              <a:t>Break</a:t>
            </a:r>
            <a:r>
              <a:rPr lang="fr-FR" sz="6400" i="1" dirty="0"/>
              <a:t> </a:t>
            </a:r>
            <a:r>
              <a:rPr lang="fr-FR" sz="6400" i="1" dirty="0" smtClean="0"/>
              <a:t>(5mn)</a:t>
            </a:r>
            <a:endParaRPr lang="fr-FR" sz="6400" i="1" dirty="0"/>
          </a:p>
          <a:p>
            <a:endParaRPr lang="fr-FR" sz="7200" dirty="0"/>
          </a:p>
          <a:p>
            <a:r>
              <a:rPr lang="fr-FR" sz="7200" b="1" dirty="0"/>
              <a:t>Security </a:t>
            </a:r>
            <a:r>
              <a:rPr lang="fr-FR" sz="7200" b="1" dirty="0" smtClean="0"/>
              <a:t>at the </a:t>
            </a:r>
            <a:r>
              <a:rPr lang="fr-FR" sz="7200" b="1" dirty="0" err="1" smtClean="0"/>
              <a:t>edge</a:t>
            </a:r>
            <a:r>
              <a:rPr lang="fr-FR" sz="7200" b="1" dirty="0" smtClean="0"/>
              <a:t> </a:t>
            </a:r>
            <a:r>
              <a:rPr lang="es-ES" sz="7200" dirty="0">
                <a:solidFill>
                  <a:schemeClr val="accent1"/>
                </a:solidFill>
              </a:rPr>
              <a:t>Antonio Javier Cabrera </a:t>
            </a:r>
            <a:r>
              <a:rPr lang="es-ES" sz="7200" dirty="0" err="1">
                <a:solidFill>
                  <a:schemeClr val="accent1"/>
                </a:solidFill>
              </a:rPr>
              <a:t>Gutierrez</a:t>
            </a:r>
            <a:r>
              <a:rPr lang="es-ES" sz="7200" dirty="0">
                <a:solidFill>
                  <a:schemeClr val="accent1"/>
                </a:solidFill>
              </a:rPr>
              <a:t> </a:t>
            </a:r>
            <a:r>
              <a:rPr lang="fr-FR" sz="7200" dirty="0">
                <a:solidFill>
                  <a:schemeClr val="accent1"/>
                </a:solidFill>
              </a:rPr>
              <a:t>IFAG; </a:t>
            </a:r>
            <a:r>
              <a:rPr lang="en-US" sz="7200" dirty="0">
                <a:solidFill>
                  <a:schemeClr val="accent1"/>
                </a:solidFill>
              </a:rPr>
              <a:t>Dragan Danilovic, Zoran Gajica </a:t>
            </a:r>
            <a:r>
              <a:rPr lang="fr-FR" sz="7200" dirty="0">
                <a:solidFill>
                  <a:schemeClr val="accent1"/>
                </a:solidFill>
              </a:rPr>
              <a:t>VIP; Milan </a:t>
            </a:r>
            <a:r>
              <a:rPr lang="fr-FR" sz="7200" dirty="0" err="1" smtClean="0">
                <a:solidFill>
                  <a:schemeClr val="accent1"/>
                </a:solidFill>
              </a:rPr>
              <a:t>Lukic</a:t>
            </a:r>
            <a:r>
              <a:rPr lang="fr-FR" sz="7200" dirty="0" smtClean="0">
                <a:solidFill>
                  <a:schemeClr val="accent1"/>
                </a:solidFill>
              </a:rPr>
              <a:t> UNSPMF </a:t>
            </a:r>
            <a:r>
              <a:rPr lang="fr-FR" sz="7200" i="1" dirty="0"/>
              <a:t>(20mn) </a:t>
            </a:r>
            <a:endParaRPr lang="fr-FR" sz="7200" dirty="0" smtClean="0">
              <a:solidFill>
                <a:schemeClr val="accent1"/>
              </a:solidFill>
            </a:endParaRPr>
          </a:p>
          <a:p>
            <a:endParaRPr lang="fr-FR" sz="7200" dirty="0">
              <a:solidFill>
                <a:schemeClr val="accent1"/>
              </a:solidFill>
            </a:endParaRPr>
          </a:p>
          <a:p>
            <a:r>
              <a:rPr lang="fr-FR" sz="7200" b="1" dirty="0" smtClean="0"/>
              <a:t>Future </a:t>
            </a:r>
            <a:r>
              <a:rPr lang="fr-FR" sz="7200" b="1" dirty="0" err="1"/>
              <a:t>steps</a:t>
            </a:r>
            <a:r>
              <a:rPr lang="fr-FR" sz="7200" b="1" dirty="0"/>
              <a:t> </a:t>
            </a:r>
            <a:r>
              <a:rPr lang="fr-FR" sz="7200" dirty="0" smtClean="0">
                <a:solidFill>
                  <a:schemeClr val="accent1"/>
                </a:solidFill>
              </a:rPr>
              <a:t>Giorgos </a:t>
            </a:r>
            <a:r>
              <a:rPr lang="fr-FR" sz="7200" dirty="0">
                <a:solidFill>
                  <a:schemeClr val="accent1"/>
                </a:solidFill>
              </a:rPr>
              <a:t>Vasiliadis </a:t>
            </a:r>
            <a:r>
              <a:rPr lang="fr-FR" sz="7200" dirty="0" smtClean="0">
                <a:solidFill>
                  <a:schemeClr val="accent1"/>
                </a:solidFill>
              </a:rPr>
              <a:t>FORTH </a:t>
            </a:r>
            <a:r>
              <a:rPr lang="fr-FR" sz="7200" i="1" dirty="0"/>
              <a:t>(5mn) </a:t>
            </a:r>
          </a:p>
          <a:p>
            <a:endParaRPr lang="fr-FR" sz="7200" dirty="0"/>
          </a:p>
          <a:p>
            <a:r>
              <a:rPr lang="fr-FR" sz="7200" b="1" dirty="0"/>
              <a:t>Questions</a:t>
            </a:r>
            <a:r>
              <a:rPr lang="fr-FR" sz="7200" dirty="0"/>
              <a:t> </a:t>
            </a:r>
            <a:r>
              <a:rPr lang="fr-FR" sz="7200" i="1" dirty="0" smtClean="0"/>
              <a:t>(10mn)</a:t>
            </a:r>
            <a:endParaRPr lang="fr-FR" sz="7200" i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211742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90</Words>
  <Application>Microsoft Office PowerPoint</Application>
  <PresentationFormat>Grand écran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Agenda   </vt:lpstr>
    </vt:vector>
  </TitlesOfParts>
  <Company>Thales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Marie-Noelle LEPAREUX</dc:creator>
  <cp:lastModifiedBy>Marie-Noelle LEPAREUX</cp:lastModifiedBy>
  <cp:revision>102</cp:revision>
  <dcterms:created xsi:type="dcterms:W3CDTF">2020-09-03T19:52:02Z</dcterms:created>
  <dcterms:modified xsi:type="dcterms:W3CDTF">2020-09-16T13:14:52Z</dcterms:modified>
</cp:coreProperties>
</file>